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echjury.net/blog/augmented-reality-stats/#gref" TargetMode="External"/><Relationship Id="rId3" Type="http://schemas.openxmlformats.org/officeDocument/2006/relationships/hyperlink" Target="https://techjury.net/blog/augmented-reality-stats/#gref" TargetMode="External"/><Relationship Id="rId4" Type="http://schemas.openxmlformats.org/officeDocument/2006/relationships/hyperlink" Target="https://www.xrtoday.com/augmented-reality/augmented-reality-statistics-to-know-in-2023/#:~:text=79%25%20of%20consumers%20said%20they,a%20product%20before%20buying%20it." TargetMode="External"/><Relationship Id="rId5" Type="http://schemas.openxmlformats.org/officeDocument/2006/relationships/hyperlink" Target="https://www.threekit.com/23-augmented-reality-statistics-you-should-know-in-2023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82cf84437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482cf84437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482cf84437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482cf84437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482cf84437_0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482cf84437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482cf84437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482cf84437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482cf84437_0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482cf84437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l" sz="1500">
                <a:solidFill>
                  <a:srgbClr val="57575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estimated that there will be 1.73 billion augmented reality users on mobile by 2024 (</a:t>
            </a:r>
            <a:r>
              <a:rPr i="1" lang="el" sz="1500">
                <a:solidFill>
                  <a:srgbClr val="FF66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TechJury</a:t>
            </a:r>
            <a:r>
              <a:rPr lang="el" sz="1500">
                <a:solidFill>
                  <a:srgbClr val="57575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1500">
              <a:solidFill>
                <a:srgbClr val="57575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l" sz="1500">
                <a:solidFill>
                  <a:srgbClr val="57575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70% of consumers think that AR can provide them with benefits (</a:t>
            </a:r>
            <a:r>
              <a:rPr i="1" lang="el" sz="1500">
                <a:solidFill>
                  <a:srgbClr val="FF66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TechJury</a:t>
            </a:r>
            <a:r>
              <a:rPr lang="el" sz="1500">
                <a:solidFill>
                  <a:srgbClr val="57575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1500">
              <a:solidFill>
                <a:srgbClr val="57575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l" sz="1500">
                <a:solidFill>
                  <a:srgbClr val="57575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57% of customers say they are more likely to buy from a brand if they are using AR (</a:t>
            </a:r>
            <a:r>
              <a:rPr i="1" lang="el" sz="1500">
                <a:solidFill>
                  <a:srgbClr val="FF66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XR today</a:t>
            </a:r>
            <a:r>
              <a:rPr lang="el" sz="1500">
                <a:solidFill>
                  <a:srgbClr val="57575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1500">
              <a:solidFill>
                <a:srgbClr val="57575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l" sz="1500">
                <a:solidFill>
                  <a:srgbClr val="57575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 eCommerce experiences are 200% more engaging when compared to their non-AR counterpart (</a:t>
            </a:r>
            <a:r>
              <a:rPr i="1" lang="el" sz="1500">
                <a:solidFill>
                  <a:srgbClr val="FF6600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ThreeKit</a:t>
            </a:r>
            <a:r>
              <a:rPr i="1" lang="el" sz="1500">
                <a:solidFill>
                  <a:srgbClr val="57575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i="1" sz="1500">
              <a:solidFill>
                <a:srgbClr val="57575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1500"/>
              <a:buFont typeface="Times New Roman"/>
              <a:buChar char="●"/>
            </a:pPr>
            <a:r>
              <a:rPr lang="el" sz="1500">
                <a:solidFill>
                  <a:srgbClr val="57575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Despite its benefits, only 15% of online retailers are using AR </a:t>
            </a:r>
            <a:endParaRPr sz="1500">
              <a:solidFill>
                <a:srgbClr val="57575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l" sz="2000">
                <a:latin typeface="Times New Roman"/>
                <a:ea typeface="Times New Roman"/>
                <a:cs typeface="Times New Roman"/>
                <a:sym typeface="Times New Roman"/>
              </a:rPr>
              <a:t>Exploring The Potential of Digital Twin Technology for Enhancing Online Shopping Experience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 txBox="1"/>
          <p:nvPr/>
        </p:nvSpPr>
        <p:spPr>
          <a:xfrm>
            <a:off x="5670850" y="4016550"/>
            <a:ext cx="3373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Κινητή και Διάχυτη Υπολογιστική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Μάιος 2023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Team Members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Ευθυμίου Βασίλειος,ics21035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l"/>
              <a:t>Αναστάσιος Ελευθεριάδης, ics22135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l"/>
              <a:t>Ευστάθιος Ιωσηφίδης, iis21027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l"/>
              <a:t>Παναγιώτης-Φώτιος Μαυρομάτης, ics21073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l"/>
              <a:t>Τζελαλής Γεώργιος, ics21032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Περίληψη Ιδέας-Κίνητρο</a:t>
            </a: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263" y="1064425"/>
            <a:ext cx="5753475" cy="383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Μεθοδολογία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l"/>
              <a:t>Digital Twins,Machine </a:t>
            </a:r>
            <a:r>
              <a:rPr lang="el"/>
              <a:t>learning</a:t>
            </a:r>
            <a:r>
              <a:rPr lang="el"/>
              <a:t> and data collection</a:t>
            </a:r>
            <a:endParaRPr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79575"/>
            <a:ext cx="2848749" cy="1953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8750" y="2625738"/>
            <a:ext cx="2374225" cy="126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2974" y="2279577"/>
            <a:ext cx="3891925" cy="261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Μεθοδολογία</a:t>
            </a:r>
            <a:endParaRPr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l"/>
              <a:t>3D Modeling</a:t>
            </a:r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2571738"/>
            <a:ext cx="7315200" cy="19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Μεθοδολογία</a:t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l"/>
              <a:t>AR/VR Implementation</a:t>
            </a:r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5750" y="1983000"/>
            <a:ext cx="4772501" cy="298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